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c600566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c600566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c6005667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c6005667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c60056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c60056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c600566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c600566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600566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600566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600566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600566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600566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600566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600566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600566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600566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600566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600566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600566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600566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600566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600566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600566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